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B22C"/>
    <a:srgbClr val="0A3F15"/>
    <a:srgbClr val="A156B3"/>
    <a:srgbClr val="5F497A"/>
    <a:srgbClr val="FFFFFF"/>
    <a:srgbClr val="27B4AE"/>
    <a:srgbClr val="295F45"/>
    <a:srgbClr val="2D7F2A"/>
    <a:srgbClr val="CC0000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0" d="100"/>
          <a:sy n="20" d="100"/>
        </p:scale>
        <p:origin x="2568" y="126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‹N°›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  <p:txBody>
          <a:bodyPr/>
          <a:lstStyle/>
          <a:p>
            <a:endParaRPr lang="fr-FR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‹N°›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6200719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6604577"/>
            <a:ext cx="10185976" cy="651589"/>
          </a:xfrm>
          <a:prstGeom prst="rect">
            <a:avLst/>
          </a:prstGeom>
          <a:solidFill>
            <a:srgbClr val="0A3F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604576"/>
            <a:ext cx="10185976" cy="651589"/>
          </a:xfrm>
          <a:prstGeom prst="rect">
            <a:avLst/>
          </a:prstGeom>
          <a:solidFill>
            <a:srgbClr val="0A3F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RESULTS &amp; DISCUSSION</a:t>
            </a:r>
            <a:endParaRPr lang="en-SG" dirty="0"/>
          </a:p>
        </p:txBody>
      </p:sp>
      <p:sp>
        <p:nvSpPr>
          <p:cNvPr id="33" name="TextBox 32"/>
          <p:cNvSpPr txBox="1"/>
          <p:nvPr/>
        </p:nvSpPr>
        <p:spPr>
          <a:xfrm>
            <a:off x="11053059" y="22827452"/>
            <a:ext cx="10185976" cy="651589"/>
          </a:xfrm>
          <a:prstGeom prst="rect">
            <a:avLst/>
          </a:prstGeom>
          <a:solidFill>
            <a:srgbClr val="0A3F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CONCLUSION</a:t>
            </a:r>
            <a:endParaRPr lang="en-SG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0A3F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altLang="zh-CN" dirty="0"/>
              <a:t>REFERENCES</a:t>
            </a:r>
            <a:endParaRPr lang="en-US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0A3F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METHOD</a:t>
            </a:r>
            <a:endParaRPr lang="en-SG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4233A2-27D6-29CB-5026-A8520668AE49}"/>
              </a:ext>
            </a:extLst>
          </p:cNvPr>
          <p:cNvSpPr/>
          <p:nvPr/>
        </p:nvSpPr>
        <p:spPr>
          <a:xfrm>
            <a:off x="0" y="6475"/>
            <a:ext cx="21454636" cy="3646133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The People’s Democratic Republic of Algeria</a:t>
            </a:r>
          </a:p>
          <a:p>
            <a:pPr algn="ctr"/>
            <a:r>
              <a:rPr lang="en-US" sz="2400" b="1" dirty="0"/>
              <a:t>Ministry of Higher Education and Scientific Research</a:t>
            </a:r>
          </a:p>
          <a:p>
            <a:pPr algn="ctr">
              <a:lnSpc>
                <a:spcPct val="150000"/>
              </a:lnSpc>
            </a:pPr>
            <a:r>
              <a:rPr lang="fr-FR" sz="4000" b="1" dirty="0"/>
              <a:t>National Seminar </a:t>
            </a:r>
            <a:endParaRPr lang="fr-FR" sz="3600" dirty="0"/>
          </a:p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FF00"/>
                </a:solidFill>
              </a:rPr>
              <a:t>Sustainable Development of the Agri food Industry: Promoting Industrial Innovation and Foundation of Food Safety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</a:rPr>
              <a:t>June 7th, 2026 at Higher School of Agronomy- </a:t>
            </a:r>
            <a:r>
              <a:rPr lang="en-US" sz="3200" b="1" dirty="0" err="1">
                <a:solidFill>
                  <a:schemeClr val="bg1"/>
                </a:solidFill>
              </a:rPr>
              <a:t>Mostaganem</a:t>
            </a:r>
            <a:r>
              <a:rPr lang="en-US" sz="3200" b="1" dirty="0">
                <a:solidFill>
                  <a:schemeClr val="bg1"/>
                </a:solidFill>
              </a:rPr>
              <a:t>, ALGERIA.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CE5FCE-DB18-95C0-D2BC-8047DE804BA1}"/>
              </a:ext>
            </a:extLst>
          </p:cNvPr>
          <p:cNvSpPr/>
          <p:nvPr/>
        </p:nvSpPr>
        <p:spPr>
          <a:xfrm>
            <a:off x="8629809" y="13938547"/>
            <a:ext cx="43399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Votre texte ici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61E7913-EA0B-CF1F-AE5B-CA0F651929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6119" y="2167870"/>
            <a:ext cx="4762500" cy="47625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42CE10D-005A-5314-2B39-702A4EAD95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05" y="26632555"/>
            <a:ext cx="1990641" cy="199064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01A5E2F-03CE-56EE-C838-8794CE4B36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66085" y="3942916"/>
            <a:ext cx="3072950" cy="19674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5179</TotalTime>
  <Words>57</Words>
  <Application>Microsoft Office PowerPoint</Application>
  <PresentationFormat>Personnalisé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hp</cp:lastModifiedBy>
  <cp:revision>124</cp:revision>
  <dcterms:created xsi:type="dcterms:W3CDTF">2007-01-10T04:59:32Z</dcterms:created>
  <dcterms:modified xsi:type="dcterms:W3CDTF">2026-01-05T18:42:09Z</dcterms:modified>
</cp:coreProperties>
</file>