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6E11-3906-4332-94D3-C7839D51A870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7A3D-8B9D-4636-B29A-F36545C0750F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6E11-3906-4332-94D3-C7839D51A870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7A3D-8B9D-4636-B29A-F36545C0750F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6E11-3906-4332-94D3-C7839D51A870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7A3D-8B9D-4636-B29A-F36545C0750F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6E11-3906-4332-94D3-C7839D51A870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7A3D-8B9D-4636-B29A-F36545C0750F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6E11-3906-4332-94D3-C7839D51A870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7A3D-8B9D-4636-B29A-F36545C0750F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6E11-3906-4332-94D3-C7839D51A870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7A3D-8B9D-4636-B29A-F36545C0750F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  <a:endParaRPr lang="fr-FR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  <a:endParaRPr lang="fr-FR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6E11-3906-4332-94D3-C7839D51A870}" type="datetimeFigureOut">
              <a:rPr lang="fr-FR" smtClean="0"/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7A3D-8B9D-4636-B29A-F36545C0750F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6E11-3906-4332-94D3-C7839D51A870}" type="datetimeFigureOut">
              <a:rPr lang="fr-FR" smtClean="0"/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7A3D-8B9D-4636-B29A-F36545C0750F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6E11-3906-4332-94D3-C7839D51A870}" type="datetimeFigureOut">
              <a:rPr lang="fr-FR" smtClean="0"/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7A3D-8B9D-4636-B29A-F36545C0750F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  <a:endParaRPr lang="fr-FR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6E11-3906-4332-94D3-C7839D51A870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7A3D-8B9D-4636-B29A-F36545C0750F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  <a:endParaRPr lang="fr-FR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6E11-3906-4332-94D3-C7839D51A870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7A3D-8B9D-4636-B29A-F36545C0750F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B6E11-3906-4332-94D3-C7839D51A870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87A3D-8B9D-4636-B29A-F36545C0750F}" type="slidenum">
              <a:rPr lang="fr-FR" smtClean="0"/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99502" y="1071652"/>
          <a:ext cx="8997983" cy="5448300"/>
        </p:xfrm>
        <a:graphic>
          <a:graphicData uri="http://schemas.openxmlformats.org/drawingml/2006/table">
            <a:tbl>
              <a:tblPr/>
              <a:tblGrid>
                <a:gridCol w="1050925"/>
                <a:gridCol w="1986280"/>
                <a:gridCol w="911860"/>
                <a:gridCol w="1327150"/>
                <a:gridCol w="1092835"/>
                <a:gridCol w="1605280"/>
                <a:gridCol w="1023653"/>
              </a:tblGrid>
              <a:tr h="631190">
                <a:tc>
                  <a:txBody>
                    <a:bodyPr/>
                    <a:lstStyle/>
                    <a:p>
                      <a:pPr marL="0" marR="0" lvl="0" indent="-2286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Horaire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Samedi</a:t>
                      </a:r>
                      <a:endParaRPr kumimoji="0" lang="fr-F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382" marR="22382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Dimanche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Lundi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Mardi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Mercredi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Jeudi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643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08H 00 - 09H 30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382" marR="22382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400" b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  <a:sym typeface="+mn-ea"/>
                        </a:rPr>
                        <a:t>U.F. Pédologie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400" b="1" i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  <a:sym typeface="+mn-ea"/>
                        </a:rPr>
                        <a:t>Mr. KHATEM</a:t>
                      </a:r>
                      <a:endParaRPr kumimoji="0" lang="fr-FR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t" anchorCtr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fr-FR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300" b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  <a:sym typeface="+mn-ea"/>
                        </a:rPr>
                        <a:t>U.M. Agroéquipement</a:t>
                      </a:r>
                      <a:endParaRPr kumimoji="0" lang="fr-FR" sz="13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300" i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  <a:sym typeface="+mn-ea"/>
                        </a:rPr>
                        <a:t> </a:t>
                      </a:r>
                      <a:r>
                        <a:rPr lang="fr-FR" sz="1300" b="1" i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  <a:sym typeface="+mn-ea"/>
                        </a:rPr>
                        <a:t>M. MEBARKI</a:t>
                      </a:r>
                      <a:endParaRPr kumimoji="0" lang="fr-FR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t" anchorCtr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300" b="1" i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  <a:sym typeface="+mn-ea"/>
                        </a:rPr>
                        <a:t>U.M. Biométrie</a:t>
                      </a:r>
                      <a:endParaRPr kumimoji="0" lang="fr-FR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fr-F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M.HAMOU</a:t>
                      </a:r>
                      <a:endParaRPr kumimoji="0" lang="fr-FR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t" anchorCtr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fr-F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3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20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09H 30 - 11H 00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382" marR="22382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fr-F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300" b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  <a:sym typeface="+mn-ea"/>
                        </a:rPr>
                        <a:t>U.F. Technologies des I.A.A</a:t>
                      </a:r>
                      <a:endParaRPr kumimoji="0" lang="fr-F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300" b="1" i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  <a:sym typeface="+mn-ea"/>
                        </a:rPr>
                        <a:t>Mme. GAOUAR</a:t>
                      </a:r>
                      <a:endParaRPr kumimoji="0" lang="fr-FR" altLang="en-US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fr-FR" altLang="en-US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300" b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  <a:sym typeface="+mn-ea"/>
                        </a:rPr>
                        <a:t>U.F. Protection des végétaux (</a:t>
                      </a:r>
                      <a:r>
                        <a:rPr lang="fr-FR" sz="1300" b="1" dirty="0" err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  <a:sym typeface="+mn-ea"/>
                        </a:rPr>
                        <a:t>Zoophytiatrie</a:t>
                      </a:r>
                      <a:r>
                        <a:rPr lang="fr-FR" sz="1300" b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  <a:sym typeface="+mn-ea"/>
                        </a:rPr>
                        <a:t>)</a:t>
                      </a:r>
                      <a:endParaRPr kumimoji="0" lang="fr-F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300" b="1" i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  <a:sym typeface="+mn-ea"/>
                        </a:rPr>
                        <a:t>Mme. ZAID</a:t>
                      </a:r>
                      <a:endParaRPr kumimoji="0" lang="fr-FR" altLang="en-US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300" b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  <a:sym typeface="+mn-ea"/>
                        </a:rPr>
                        <a:t>U.M. Ecosystèmes Forestiers. Steppiques et Sahariens</a:t>
                      </a:r>
                      <a:endParaRPr kumimoji="0" lang="fr-F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300" b="1" i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  <a:sym typeface="+mn-ea"/>
                        </a:rPr>
                        <a:t>Mme.FETTOUCH</a:t>
                      </a:r>
                      <a:endParaRPr kumimoji="0" lang="fr-FR" altLang="en-US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8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11H 00 – 12H 30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382" marR="22382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300" b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U.F. Production Animale</a:t>
                      </a:r>
                      <a:endParaRPr kumimoji="0" lang="fr-F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300" b="1" i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Mme SAIDANE</a:t>
                      </a:r>
                      <a:endParaRPr lang="fr-FR" sz="1300" b="1" i="1" smtClean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altLang="en-US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Mr EL AFFIF</a:t>
                      </a:r>
                      <a:endParaRPr kumimoji="0" lang="fr-FR" altLang="en-US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t" anchorCtr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300" b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  <a:sym typeface="+mn-ea"/>
                        </a:rPr>
                        <a:t>U.F. Protection des végétaux (</a:t>
                      </a:r>
                      <a:r>
                        <a:rPr lang="fr-FR" sz="1300" b="1" dirty="0" err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  <a:sym typeface="+mn-ea"/>
                        </a:rPr>
                        <a:t>Zoophytiatrie</a:t>
                      </a:r>
                      <a:r>
                        <a:rPr lang="fr-FR" sz="1300" b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  <a:sym typeface="+mn-ea"/>
                        </a:rPr>
                        <a:t>)</a:t>
                      </a:r>
                      <a:endParaRPr kumimoji="0" lang="fr-F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300" b="1" i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  <a:sym typeface="+mn-ea"/>
                        </a:rPr>
                        <a:t>Mme. ZAID</a:t>
                      </a:r>
                      <a:endParaRPr kumimoji="0" lang="fr-FR" altLang="en-US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300" b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  <a:sym typeface="+mn-ea"/>
                        </a:rPr>
                        <a:t>U.F. Pratiques culturale</a:t>
                      </a:r>
                      <a:endParaRPr kumimoji="0" lang="fr-F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300" b="1" i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  <a:sym typeface="+mn-ea"/>
                        </a:rPr>
                        <a:t>M. MEBARKI</a:t>
                      </a:r>
                      <a:endParaRPr kumimoji="0" lang="fr-FR" altLang="en-US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fr-F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t" anchorCtr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82" marR="22382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fr-FR" alt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fr-FR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fr-FR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fr-FR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fr-FR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fr-FR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9CDE5"/>
                    </a:solidFill>
                  </a:tcPr>
                </a:tc>
              </a:tr>
              <a:tr h="853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13H 30 - 15H 00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382" marR="22382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400" b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U.F. Production Animal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400" b="1" i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Mme SAIDANE</a:t>
                      </a:r>
                      <a:endParaRPr lang="fr-FR" sz="1400" b="1" i="1" smtClean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400" b="1" i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Mr EL AFFIFI</a:t>
                      </a:r>
                      <a:endParaRPr lang="fr-FR" sz="1400" b="1" i="1" smtClean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fr-FR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t" anchorCtr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fr-FR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300" b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U.D. Approche  Systémique en Agriculture</a:t>
                      </a:r>
                      <a:endParaRPr lang="fr-FR" sz="1300" b="1" dirty="0" smtClean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M ?</a:t>
                      </a:r>
                      <a:endParaRPr kumimoji="0" lang="fr-FR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t" anchorCtr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fr-FR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300" b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U.D. Introduction à l’économie Générale</a:t>
                      </a:r>
                      <a:endParaRPr lang="fr-FR" sz="1300" b="1" dirty="0" smtClean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300" b="1" i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Mr. LABDAOUI. Dj</a:t>
                      </a:r>
                      <a:endParaRPr kumimoji="0" lang="fr-FR" altLang="en-US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fr-FR" altLang="en-US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15H 00 - 16H 30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382" marR="22382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400" b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U.T. Initiation à l’entreprenariat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400" b="1" i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M ?</a:t>
                      </a:r>
                      <a:endParaRPr kumimoji="0" lang="fr-FR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fr-FR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300" b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  <a:sym typeface="+mn-ea"/>
                        </a:rPr>
                        <a:t>U.M. Agro écosystèmes</a:t>
                      </a:r>
                      <a:endParaRPr kumimoji="0" lang="fr-F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300" b="1" i="1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  <a:sym typeface="+mn-ea"/>
                        </a:rPr>
                        <a:t>M.LAMINE</a:t>
                      </a:r>
                      <a:endParaRPr kumimoji="0" lang="fr-FR" altLang="en-US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fr-FR" sz="13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3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fr-FR" sz="13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7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16H 30 - 18H00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382" marR="22382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</a:t>
                      </a:r>
                      <a:endParaRPr kumimoji="0" lang="fr-F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382" marR="22382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</a:t>
                      </a:r>
                      <a:endParaRPr kumimoji="0" lang="fr-F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382" marR="22382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82" marR="2238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31" name="Rectangle 2"/>
          <p:cNvSpPr>
            <a:spLocks noChangeArrowheads="1"/>
          </p:cNvSpPr>
          <p:nvPr/>
        </p:nvSpPr>
        <p:spPr bwMode="auto">
          <a:xfrm>
            <a:off x="0" y="67017"/>
            <a:ext cx="18473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/>
          <a:p>
            <a:endParaRPr lang="fr-FR">
              <a:latin typeface="Calibri" panose="020F0502020204030204" pitchFamily="34" charset="0"/>
            </a:endParaRPr>
          </a:p>
        </p:txBody>
      </p:sp>
      <p:sp>
        <p:nvSpPr>
          <p:cNvPr id="2132" name="Rectangle 3"/>
          <p:cNvSpPr>
            <a:spLocks noChangeArrowheads="1"/>
          </p:cNvSpPr>
          <p:nvPr/>
        </p:nvSpPr>
        <p:spPr bwMode="auto">
          <a:xfrm>
            <a:off x="206620" y="-30163"/>
            <a:ext cx="8924192" cy="1108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3956050" algn="l"/>
              </a:tabLst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DEPARTEMENT DEUXIEME CYCLE</a:t>
            </a:r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EMPLOI DU TEMPS PROVISOIRE</a:t>
            </a:r>
            <a:endParaRPr lang="fr-FR" dirty="0">
              <a:cs typeface="Times New Roman" panose="02020603050405020304" pitchFamily="18" charset="0"/>
            </a:endParaRPr>
          </a:p>
          <a:p>
            <a:pPr eaLnBrk="0" hangingPunct="0">
              <a:spcBef>
                <a:spcPts val="600"/>
              </a:spcBef>
              <a:spcAft>
                <a:spcPts val="600"/>
              </a:spcAft>
              <a:tabLst>
                <a:tab pos="3956050" algn="l"/>
              </a:tabLst>
            </a:pPr>
            <a:r>
              <a:rPr lang="fr-FR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Semestre</a:t>
            </a:r>
            <a:r>
              <a:rPr lang="fr-F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                      </a:t>
            </a:r>
            <a:r>
              <a:rPr lang="fr-F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PREMIÈRE ANNÉE 2</a:t>
            </a:r>
            <a:r>
              <a:rPr lang="fr-FR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ème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CYCLE</a:t>
            </a: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sz="1400" dirty="0">
                <a:latin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Ann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fr-FR" sz="1400" dirty="0">
                <a:latin typeface="Times New Roman" panose="02020603050405020304" pitchFamily="18" charset="0"/>
                <a:cs typeface="Calibri" panose="020F0502020204030204" pitchFamily="34" charset="0"/>
              </a:rPr>
              <a:t>e Universitaire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fr-FR" sz="1400" dirty="0">
                <a:latin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fr-FR" sz="1400" b="1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2023</a:t>
            </a:r>
            <a:r>
              <a:rPr lang="fr-FR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fr-FR" sz="1400" b="1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 2024                                                                 </a:t>
            </a:r>
            <a:r>
              <a:rPr lang="fr-FR" sz="2000" b="1" dirty="0">
                <a:latin typeface="Times New Roman" panose="02020603050405020304" pitchFamily="18" charset="0"/>
                <a:cs typeface="Calibri" panose="020F0502020204030204" pitchFamily="34" charset="0"/>
              </a:rPr>
              <a:t>Amphi </a:t>
            </a:r>
            <a:r>
              <a:rPr lang="fr-FR" sz="2000" b="1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01     </a:t>
            </a:r>
            <a:endParaRPr lang="fr-FR" dirty="0"/>
          </a:p>
        </p:txBody>
      </p:sp>
      <p:pic>
        <p:nvPicPr>
          <p:cNvPr id="2133" name="Image 11" descr="C:\Users\Administrateur\Desktop\Logo ESAMldpi couleur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1" y="71438"/>
            <a:ext cx="1011115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1096</Words>
  <Application>WPS Presentation</Application>
  <PresentationFormat>Affichage à l'écran (4:3)</PresentationFormat>
  <Paragraphs>126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Times New Roman</vt:lpstr>
      <vt:lpstr>Calibri</vt:lpstr>
      <vt:lpstr>Arial Unicode MS</vt:lpstr>
      <vt:lpstr>Microsoft YaHei</vt:lpstr>
      <vt:lpstr>Arial Unicode MS</vt:lpstr>
      <vt:lpstr>Thème Office</vt:lpstr>
      <vt:lpstr>PowerPoint 演示文稿</vt:lpstr>
    </vt:vector>
  </TitlesOfParts>
  <Company>rdkc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mohammed</dc:creator>
  <cp:lastModifiedBy>mohammed</cp:lastModifiedBy>
  <cp:revision>27</cp:revision>
  <dcterms:created xsi:type="dcterms:W3CDTF">2023-09-19T16:44:00Z</dcterms:created>
  <dcterms:modified xsi:type="dcterms:W3CDTF">2024-10-01T13:34:48Z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758A10EC4470400FA44455A74C77B18E_13</vt:lpwstr>
  </property>
  <property fmtid="{D5CDD505-2E9C-101B-9397-08002B2CF9AE}" pid="3" name="KSOProductBuildVer">
    <vt:lpwstr>1036-12.2.0.17153</vt:lpwstr>
  </property>
</Properties>
</file>